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9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Que#1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741" y="1693441"/>
            <a:ext cx="7632382" cy="37945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2409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190" y="1232498"/>
            <a:ext cx="8395620" cy="43930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94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09" y="0"/>
            <a:ext cx="8395620" cy="60867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43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05" y="0"/>
            <a:ext cx="7632382" cy="57812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091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83" y="143163"/>
            <a:ext cx="7632382" cy="56959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338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44" y="284263"/>
            <a:ext cx="6938529" cy="52076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19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6" y="-98768"/>
            <a:ext cx="6938529" cy="63858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08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7" y="371685"/>
            <a:ext cx="9235182" cy="38737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351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 #3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1479" y="1728918"/>
            <a:ext cx="6614792" cy="40069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306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89" y="211777"/>
            <a:ext cx="8395620" cy="44510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7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4" y="177696"/>
            <a:ext cx="7632382" cy="56268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54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04" y="512541"/>
            <a:ext cx="7632382" cy="4338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295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3" y="293806"/>
            <a:ext cx="7632382" cy="47249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257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04" y="448735"/>
            <a:ext cx="5734322" cy="43893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47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Que#4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0439" y="2716765"/>
            <a:ext cx="5734322" cy="22007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30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34" y="539250"/>
            <a:ext cx="6938529" cy="46204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472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49" y="125400"/>
            <a:ext cx="6307754" cy="57314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39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4" y="0"/>
            <a:ext cx="7632382" cy="58137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308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481083">
            <a:off x="2028664" y="2203712"/>
            <a:ext cx="82510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Thankx</a:t>
            </a: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5904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05" y="403908"/>
            <a:ext cx="7632382" cy="52774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17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2" y="430434"/>
            <a:ext cx="8395620" cy="46834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616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20" y="577262"/>
            <a:ext cx="7632382" cy="49564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01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970"/>
            <a:ext cx="6938529" cy="57210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756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07" y="253396"/>
            <a:ext cx="6307754" cy="49860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298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68" y="296160"/>
            <a:ext cx="8395620" cy="43080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60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 NO 2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0439" y="2260435"/>
            <a:ext cx="5734322" cy="31134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79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9</Words>
  <Application>Microsoft Office PowerPoint</Application>
  <PresentationFormat>Custom</PresentationFormat>
  <Paragraphs>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Trek</vt:lpstr>
      <vt:lpstr>Que#1</vt:lpstr>
      <vt:lpstr>Slide 2</vt:lpstr>
      <vt:lpstr>Slide 3</vt:lpstr>
      <vt:lpstr>Slide 4</vt:lpstr>
      <vt:lpstr>Slide 5</vt:lpstr>
      <vt:lpstr>Slide 6</vt:lpstr>
      <vt:lpstr>Slide 7</vt:lpstr>
      <vt:lpstr>Slide 8</vt:lpstr>
      <vt:lpstr>Q NO 2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Que #3</vt:lpstr>
      <vt:lpstr>Slide 18</vt:lpstr>
      <vt:lpstr>Slide 19</vt:lpstr>
      <vt:lpstr>Slide 20</vt:lpstr>
      <vt:lpstr>Slide 21</vt:lpstr>
      <vt:lpstr>Que#4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Windows User</dc:creator>
  <cp:lastModifiedBy>Windows User</cp:lastModifiedBy>
  <cp:revision>17</cp:revision>
  <dcterms:created xsi:type="dcterms:W3CDTF">2020-04-03T06:31:39Z</dcterms:created>
  <dcterms:modified xsi:type="dcterms:W3CDTF">2020-04-06T08:31:43Z</dcterms:modified>
</cp:coreProperties>
</file>